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55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2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40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4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60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9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8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51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79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3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BB76-8363-404C-BB8A-02D44E39BF57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6FAED-4615-45AB-93EC-BD18F1168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6452" t="27236" r="53480" b="29973"/>
          <a:stretch/>
        </p:blipFill>
        <p:spPr>
          <a:xfrm>
            <a:off x="0" y="0"/>
            <a:ext cx="5895640" cy="67591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4527" t="16027" r="66250" b="69540"/>
          <a:stretch/>
        </p:blipFill>
        <p:spPr>
          <a:xfrm>
            <a:off x="2619561" y="683276"/>
            <a:ext cx="730659" cy="7146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4527" t="48946" r="66047" b="35648"/>
          <a:stretch/>
        </p:blipFill>
        <p:spPr>
          <a:xfrm>
            <a:off x="792220" y="1698234"/>
            <a:ext cx="723751" cy="7393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2703" t="72460" r="63919" b="15378"/>
          <a:stretch/>
        </p:blipFill>
        <p:spPr>
          <a:xfrm>
            <a:off x="1755393" y="1397877"/>
            <a:ext cx="2384854" cy="13252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6892" t="12784" r="22264" b="57216"/>
          <a:stretch/>
        </p:blipFill>
        <p:spPr>
          <a:xfrm>
            <a:off x="5666674" y="214232"/>
            <a:ext cx="3811072" cy="18471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7094" t="47324" r="22770" b="34514"/>
          <a:stretch/>
        </p:blipFill>
        <p:spPr>
          <a:xfrm>
            <a:off x="5700697" y="2188984"/>
            <a:ext cx="3777049" cy="10682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6892" t="71162" r="23784" b="15054"/>
          <a:stretch/>
        </p:blipFill>
        <p:spPr>
          <a:xfrm>
            <a:off x="5700697" y="3318203"/>
            <a:ext cx="4054222" cy="8881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4628" t="29973" r="66149" b="54622"/>
          <a:stretch/>
        </p:blipFill>
        <p:spPr>
          <a:xfrm>
            <a:off x="4401385" y="4768176"/>
            <a:ext cx="667058" cy="6963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24628" t="48946" r="66149" b="35973"/>
          <a:stretch/>
        </p:blipFill>
        <p:spPr>
          <a:xfrm>
            <a:off x="4401385" y="5619578"/>
            <a:ext cx="686466" cy="7015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36994" t="24622" r="24391" b="64351"/>
          <a:stretch/>
        </p:blipFill>
        <p:spPr>
          <a:xfrm>
            <a:off x="5731055" y="4284604"/>
            <a:ext cx="3911276" cy="6980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36994" t="43757" r="28141" b="44243"/>
          <a:stretch/>
        </p:blipFill>
        <p:spPr>
          <a:xfrm>
            <a:off x="5798894" y="5158161"/>
            <a:ext cx="3775598" cy="8121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l="24730" t="11324" r="65540" b="73757"/>
          <a:stretch/>
        </p:blipFill>
        <p:spPr>
          <a:xfrm>
            <a:off x="4379669" y="1692110"/>
            <a:ext cx="722065" cy="6919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37196" t="11324" r="23277" b="72784"/>
          <a:stretch/>
        </p:blipFill>
        <p:spPr>
          <a:xfrm>
            <a:off x="5816618" y="5876810"/>
            <a:ext cx="3904735" cy="98119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/>
          <a:srcRect l="24730" t="34027" r="65575" b="50081"/>
          <a:stretch/>
        </p:blipFill>
        <p:spPr>
          <a:xfrm>
            <a:off x="1462265" y="3435635"/>
            <a:ext cx="749594" cy="68535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24933" t="55595" r="65642" b="29810"/>
          <a:stretch/>
        </p:blipFill>
        <p:spPr>
          <a:xfrm>
            <a:off x="2485824" y="3425546"/>
            <a:ext cx="729049" cy="7055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l="24933" t="38081" r="65743" b="46838"/>
          <a:stretch/>
        </p:blipFill>
        <p:spPr>
          <a:xfrm>
            <a:off x="1973181" y="4481721"/>
            <a:ext cx="715975" cy="72375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l="24933" t="63216" r="65642" b="21379"/>
          <a:stretch/>
        </p:blipFill>
        <p:spPr>
          <a:xfrm>
            <a:off x="2959435" y="4497361"/>
            <a:ext cx="779338" cy="7267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/>
          <a:srcRect l="36892" t="23973" r="22365" b="65811"/>
          <a:stretch/>
        </p:blipFill>
        <p:spPr>
          <a:xfrm>
            <a:off x="8087045" y="605602"/>
            <a:ext cx="3911281" cy="61296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8"/>
          <a:srcRect l="36987" t="42697" r="22067" b="44493"/>
          <a:stretch/>
        </p:blipFill>
        <p:spPr>
          <a:xfrm>
            <a:off x="8226975" y="1565465"/>
            <a:ext cx="3631419" cy="71010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/>
          <a:srcRect l="37196" t="63378" r="21959" b="20568"/>
          <a:stretch/>
        </p:blipFill>
        <p:spPr>
          <a:xfrm>
            <a:off x="8267177" y="2666265"/>
            <a:ext cx="3619063" cy="8890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9"/>
          <a:srcRect l="36892" t="54784" r="22061" b="28351"/>
          <a:stretch/>
        </p:blipFill>
        <p:spPr>
          <a:xfrm>
            <a:off x="8280380" y="4053147"/>
            <a:ext cx="3801650" cy="97622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/>
          <a:srcRect l="22095" t="75865" r="22263" b="17648"/>
          <a:stretch/>
        </p:blipFill>
        <p:spPr>
          <a:xfrm>
            <a:off x="8226975" y="5116365"/>
            <a:ext cx="3743724" cy="2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reiter</dc:creator>
  <cp:lastModifiedBy>pascal reiter</cp:lastModifiedBy>
  <cp:revision>9</cp:revision>
  <dcterms:created xsi:type="dcterms:W3CDTF">2019-03-05T18:25:32Z</dcterms:created>
  <dcterms:modified xsi:type="dcterms:W3CDTF">2019-03-05T19:05:20Z</dcterms:modified>
</cp:coreProperties>
</file>